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0" r:id="rId1"/>
  </p:sldMasterIdLst>
  <p:notesMasterIdLst>
    <p:notesMasterId r:id="rId11"/>
  </p:notesMasterIdLst>
  <p:sldIdLst>
    <p:sldId id="256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53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Londrina Solid" panose="00000500000000000000" pitchFamily="2" charset="0"/>
      <p:regular r:id="rId16"/>
    </p:embeddedFon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Montserrat Light" panose="00000400000000000000" pitchFamily="2" charset="0"/>
      <p:regular r:id="rId21"/>
      <p:italic r:id="rId2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05E"/>
    <a:srgbClr val="6496B7"/>
    <a:srgbClr val="F1CD3D"/>
    <a:srgbClr val="1C415E"/>
    <a:srgbClr val="243366"/>
    <a:srgbClr val="47A9C0"/>
    <a:srgbClr val="F2D354"/>
    <a:srgbClr val="FAD853"/>
    <a:srgbClr val="19A7E0"/>
    <a:srgbClr val="F1F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1" autoAdjust="0"/>
    <p:restoredTop sz="82105" autoAdjust="0"/>
  </p:normalViewPr>
  <p:slideViewPr>
    <p:cSldViewPr snapToGrid="0">
      <p:cViewPr varScale="1">
        <p:scale>
          <a:sx n="99" d="100"/>
          <a:sy n="99" d="100"/>
        </p:scale>
        <p:origin x="10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0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2DFC2-1A1B-4D75-BC14-34661241D9B3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A09F0-2FA1-40FA-96FB-3E31189E29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74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D5837EF-8C61-4D9A-B968-CC03401E5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" y="0"/>
            <a:ext cx="12185246" cy="685800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30C36CD9-F561-4E4D-A556-E183323916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96125" y="3245010"/>
            <a:ext cx="454533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1D405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5641BA2-54F9-4624-85EC-7B9F0DE37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6125" y="1617981"/>
            <a:ext cx="4545330" cy="1325563"/>
          </a:xfrm>
        </p:spPr>
        <p:txBody>
          <a:bodyPr>
            <a:noAutofit/>
          </a:bodyPr>
          <a:lstStyle>
            <a:lvl1pPr algn="ctr">
              <a:defRPr sz="4000"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6DD7F767-2927-4CFC-9A39-06AF9413A1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3683" y="528841"/>
            <a:ext cx="596574" cy="5965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CA5BC2-B916-42AF-A392-35078573A103}"/>
              </a:ext>
            </a:extLst>
          </p:cNvPr>
          <p:cNvSpPr/>
          <p:nvPr userDrawn="1"/>
        </p:nvSpPr>
        <p:spPr>
          <a:xfrm>
            <a:off x="1628078" y="6333894"/>
            <a:ext cx="2096429" cy="312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61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A0767E-5AA0-4B37-BFD8-2927DF8A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B998B-1057-4E31-90B4-2656A7BD84DB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F5E45E-1B80-4F2C-B21E-53B09944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7695459-D773-4E07-BFA1-6F831DF30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B07E-CD7C-4CDC-B2C2-B7CFFBE7D5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54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gu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F702499-7680-4174-A6F8-787B1E7572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" y="0"/>
            <a:ext cx="12185246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4DEC8CB-EE1A-47B5-AEA9-B0FB44913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8283" y="630315"/>
            <a:ext cx="10218200" cy="772357"/>
          </a:xfrm>
        </p:spPr>
        <p:txBody>
          <a:bodyPr/>
          <a:lstStyle>
            <a:lvl1pPr algn="ctr">
              <a:defRPr b="0"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92546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le bas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4724A718-E877-4077-8546-B5A68AFD4A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" y="0"/>
            <a:ext cx="12188009" cy="685800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16B30F0F-DB26-4D74-B57D-251EC3932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161" y="630316"/>
            <a:ext cx="10209321" cy="781234"/>
          </a:xfrm>
        </p:spPr>
        <p:txBody>
          <a:bodyPr/>
          <a:lstStyle>
            <a:lvl1pPr algn="ctr"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0155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le haut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E7CBE91-19DD-4405-A064-4D66D43BB9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" y="0"/>
            <a:ext cx="12188009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5B3D256A-D5C9-4858-A093-01BCAA531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0" y="141288"/>
            <a:ext cx="10210800" cy="1325563"/>
          </a:xfrm>
        </p:spPr>
        <p:txBody>
          <a:bodyPr/>
          <a:lstStyle>
            <a:lvl1pPr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0673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0145C32-BDDD-4DE3-87BC-E477C3D14E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" y="0"/>
            <a:ext cx="12188009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5B5D0D50-4C93-41C7-92E2-EF28BCB34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268" y="145403"/>
            <a:ext cx="8115300" cy="1325563"/>
          </a:xfrm>
        </p:spPr>
        <p:txBody>
          <a:bodyPr/>
          <a:lstStyle>
            <a:lvl1pPr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66980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 ple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4E5208F3-403A-41CE-8A47-1083D10CD3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" y="0"/>
            <a:ext cx="12185246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DEA059A3-724E-4E0A-B00F-BA189DAFF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085" y="424172"/>
            <a:ext cx="8501296" cy="773112"/>
          </a:xfrm>
        </p:spPr>
        <p:txBody>
          <a:bodyPr/>
          <a:lstStyle>
            <a:lvl1pPr algn="l"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86347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 légè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3A9BC698-ADC6-4FFF-9037-1BDDE1EDD3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"/>
            <a:ext cx="12192000" cy="685748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196BD49-C5DB-4A1F-A61C-5969239A3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49" y="646114"/>
            <a:ext cx="8953500" cy="773112"/>
          </a:xfrm>
        </p:spPr>
        <p:txBody>
          <a:bodyPr/>
          <a:lstStyle>
            <a:lvl1pPr algn="ctr"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20973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8DE45CF-7F37-4B19-83E5-0D8AB0725E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"/>
            <a:ext cx="12192000" cy="6857482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B46ABDA6-D920-4CBB-A110-81C783ACD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0" y="141288"/>
            <a:ext cx="10210800" cy="1325563"/>
          </a:xfrm>
        </p:spPr>
        <p:txBody>
          <a:bodyPr/>
          <a:lstStyle>
            <a:lvl1pPr>
              <a:defRPr>
                <a:solidFill>
                  <a:srgbClr val="1D405E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358999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8AEA203-24B4-4E7D-A411-407A2259BE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" y="0"/>
            <a:ext cx="12185246" cy="6858000"/>
          </a:xfrm>
          <a:prstGeom prst="rect">
            <a:avLst/>
          </a:prstGeom>
        </p:spPr>
      </p:pic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3079700-0D9B-4E78-AACD-4A68DDAC3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58A28-37DD-41F4-A7A8-148FC470B51F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C371DD-F9B7-4D95-8633-F493FDA62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3BDA77-7679-4CDD-BF75-3F46076A1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0FA77-BC21-4AE8-9BA6-19452D5B935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F9B299-3A4B-432F-9CEA-57BD43C1ECC4}"/>
              </a:ext>
            </a:extLst>
          </p:cNvPr>
          <p:cNvSpPr txBox="1"/>
          <p:nvPr userDrawn="1"/>
        </p:nvSpPr>
        <p:spPr>
          <a:xfrm>
            <a:off x="7102136" y="2644170"/>
            <a:ext cx="4589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92000"/>
            <a:r>
              <a:rPr lang="fr-FR" sz="4800" dirty="0">
                <a:solidFill>
                  <a:srgbClr val="1D405E"/>
                </a:solidFill>
                <a:latin typeface="+mj-lt"/>
              </a:rPr>
              <a:t>Le temps des questions !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416CF5AA-7DE9-4CF3-9ABC-6085ECB67E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960" y="528841"/>
            <a:ext cx="596574" cy="5965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FA4E7E2-BA3E-4FE1-8A0B-393BB706DBEF}"/>
              </a:ext>
            </a:extLst>
          </p:cNvPr>
          <p:cNvSpPr/>
          <p:nvPr userDrawn="1"/>
        </p:nvSpPr>
        <p:spPr>
          <a:xfrm>
            <a:off x="0" y="5399690"/>
            <a:ext cx="3641834" cy="137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CADA478-8F48-4FE9-9E02-DCEAAD75B14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01166" y="5453108"/>
            <a:ext cx="2915057" cy="100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54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6C8D0FD-8B75-4567-9664-C94E14A90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BA264D-174B-499A-882A-3CAFFA464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D3F79DB-BC1B-4216-B785-56357E5EB1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58A28-37DD-41F4-A7A8-148FC470B51F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804496-BC39-4BB0-B06A-88C64637C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2C3625-1895-4A37-87B0-18F6F05A4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0FA77-BC21-4AE8-9BA6-19452D5B93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1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8" r:id="rId7"/>
    <p:sldLayoutId id="2147483687" r:id="rId8"/>
    <p:sldLayoutId id="2147483689" r:id="rId9"/>
    <p:sldLayoutId id="214748369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0D40DBB-B06D-4053-8EA1-6DCC6FC8E98D}"/>
              </a:ext>
            </a:extLst>
          </p:cNvPr>
          <p:cNvSpPr txBox="1"/>
          <p:nvPr/>
        </p:nvSpPr>
        <p:spPr>
          <a:xfrm>
            <a:off x="7418796" y="734825"/>
            <a:ext cx="3839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rgbClr val="243366"/>
                </a:solidFill>
              </a:rPr>
              <a:t>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D9E8E8-8F76-40EB-ACEF-5C4E0852F555}"/>
              </a:ext>
            </a:extLst>
          </p:cNvPr>
          <p:cNvSpPr/>
          <p:nvPr/>
        </p:nvSpPr>
        <p:spPr>
          <a:xfrm>
            <a:off x="7030430" y="1907722"/>
            <a:ext cx="4616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dirty="0">
                <a:solidFill>
                  <a:srgbClr val="1C415E"/>
                </a:solidFill>
                <a:latin typeface="+mj-lt"/>
              </a:rPr>
              <a:t>Titre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F7D47D00-6662-4352-9258-BAE5E2D8257A}"/>
              </a:ext>
            </a:extLst>
          </p:cNvPr>
          <p:cNvGrpSpPr/>
          <p:nvPr/>
        </p:nvGrpSpPr>
        <p:grpSpPr>
          <a:xfrm>
            <a:off x="7393272" y="3849001"/>
            <a:ext cx="4078110" cy="1302655"/>
            <a:chOff x="7370956" y="4326672"/>
            <a:chExt cx="4078110" cy="880948"/>
          </a:xfrm>
        </p:grpSpPr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AE0877E8-A5A5-43CB-9E21-E2DE2F9CA78B}"/>
                </a:ext>
              </a:extLst>
            </p:cNvPr>
            <p:cNvSpPr/>
            <p:nvPr/>
          </p:nvSpPr>
          <p:spPr>
            <a:xfrm>
              <a:off x="7893002" y="4326672"/>
              <a:ext cx="3060834" cy="573452"/>
            </a:xfrm>
            <a:prstGeom prst="roundRect">
              <a:avLst/>
            </a:prstGeom>
            <a:solidFill>
              <a:srgbClr val="649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dirty="0"/>
            </a:p>
          </p:txBody>
        </p:sp>
        <p:sp>
          <p:nvSpPr>
            <p:cNvPr id="7" name="Sous-titre 1">
              <a:extLst>
                <a:ext uri="{FF2B5EF4-FFF2-40B4-BE49-F238E27FC236}">
                  <a16:creationId xmlns:a16="http://schemas.microsoft.com/office/drawing/2014/main" id="{FBA81942-2CAA-44CA-9614-E9E714F86057}"/>
                </a:ext>
              </a:extLst>
            </p:cNvPr>
            <p:cNvSpPr txBox="1">
              <a:spLocks/>
            </p:cNvSpPr>
            <p:nvPr/>
          </p:nvSpPr>
          <p:spPr>
            <a:xfrm>
              <a:off x="7370956" y="4404732"/>
              <a:ext cx="4078110" cy="8028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rgbClr val="1D405E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dirty="0">
                  <a:solidFill>
                    <a:schemeClr val="bg1"/>
                  </a:solidFill>
                </a:rPr>
                <a:t>Lieu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767594D4-82BD-4A24-A9C9-33EADAB0DD64}"/>
              </a:ext>
            </a:extLst>
          </p:cNvPr>
          <p:cNvGrpSpPr/>
          <p:nvPr/>
        </p:nvGrpSpPr>
        <p:grpSpPr>
          <a:xfrm>
            <a:off x="7520819" y="5315064"/>
            <a:ext cx="3968319" cy="1109985"/>
            <a:chOff x="7447900" y="5292394"/>
            <a:chExt cx="3968319" cy="1109985"/>
          </a:xfrm>
        </p:grpSpPr>
        <p:sp>
          <p:nvSpPr>
            <p:cNvPr id="10" name="Sous-titre 3">
              <a:extLst>
                <a:ext uri="{FF2B5EF4-FFF2-40B4-BE49-F238E27FC236}">
                  <a16:creationId xmlns:a16="http://schemas.microsoft.com/office/drawing/2014/main" id="{A75C14F5-81EB-449F-8350-992D93B0E434}"/>
                </a:ext>
              </a:extLst>
            </p:cNvPr>
            <p:cNvSpPr txBox="1">
              <a:spLocks/>
            </p:cNvSpPr>
            <p:nvPr/>
          </p:nvSpPr>
          <p:spPr>
            <a:xfrm>
              <a:off x="7447900" y="5292394"/>
              <a:ext cx="3950563" cy="3206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rgbClr val="1D405E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600" b="1" dirty="0"/>
                <a:t>Prénom Nom Intervenant</a:t>
              </a:r>
            </a:p>
            <a:p>
              <a:endParaRPr lang="fr-FR" sz="1600" b="1" dirty="0"/>
            </a:p>
          </p:txBody>
        </p:sp>
        <p:sp>
          <p:nvSpPr>
            <p:cNvPr id="11" name="Sous-titre 3">
              <a:extLst>
                <a:ext uri="{FF2B5EF4-FFF2-40B4-BE49-F238E27FC236}">
                  <a16:creationId xmlns:a16="http://schemas.microsoft.com/office/drawing/2014/main" id="{086178D6-94CA-4321-93CB-F451E4917388}"/>
                </a:ext>
              </a:extLst>
            </p:cNvPr>
            <p:cNvSpPr txBox="1">
              <a:spLocks/>
            </p:cNvSpPr>
            <p:nvPr/>
          </p:nvSpPr>
          <p:spPr>
            <a:xfrm>
              <a:off x="7465656" y="5613007"/>
              <a:ext cx="3950563" cy="78937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rgbClr val="1D405E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i="1" dirty="0">
                  <a:latin typeface="Montserrat Light" panose="00000400000000000000" pitchFamily="2" charset="0"/>
                </a:rPr>
                <a:t>Titre</a:t>
              </a:r>
            </a:p>
            <a:p>
              <a:endParaRPr lang="fr-FR" sz="1400" i="1" dirty="0">
                <a:latin typeface="Montserrat Light" panose="00000400000000000000" pitchFamily="2" charset="0"/>
              </a:endParaRP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28445C7-7A37-4531-BA85-B6C52421BEE7}"/>
              </a:ext>
            </a:extLst>
          </p:cNvPr>
          <p:cNvGrpSpPr/>
          <p:nvPr/>
        </p:nvGrpSpPr>
        <p:grpSpPr>
          <a:xfrm>
            <a:off x="7151250" y="5297858"/>
            <a:ext cx="701706" cy="701706"/>
            <a:chOff x="6640914" y="5237433"/>
            <a:chExt cx="701706" cy="701706"/>
          </a:xfrm>
        </p:grpSpPr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FE970AED-DDFA-40E8-A224-0019B6A8B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640914" y="5237433"/>
              <a:ext cx="701706" cy="701706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508C19-C436-4852-BE68-515579ED7448}"/>
                </a:ext>
              </a:extLst>
            </p:cNvPr>
            <p:cNvSpPr/>
            <p:nvPr/>
          </p:nvSpPr>
          <p:spPr>
            <a:xfrm>
              <a:off x="6698226" y="5445509"/>
              <a:ext cx="587082" cy="285554"/>
            </a:xfrm>
            <a:prstGeom prst="rect">
              <a:avLst/>
            </a:prstGeom>
            <a:solidFill>
              <a:srgbClr val="649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00" dirty="0"/>
                <a:t>Avec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9851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FFCE79-0B23-43FE-931F-73D7370EA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807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FB21DD-9D41-433A-9FC9-35B58CCB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562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5705DA-4AEF-4B0C-BDA4-9B7E566AF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481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B4DEE7-ABD2-4460-8C80-F0EBDCD2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125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E78213-3918-4C1B-8550-1671F280D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880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ABFC56-2AE9-439F-9C27-D30F3C929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332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A88BE6-5B8F-497B-A475-153FC2647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0696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3113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_AAF_V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3">
      <a:majorFont>
        <a:latin typeface="Londrina Soli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_AAF_V1" id="{228314A6-92D1-4BFD-8635-089D5B3D5B44}" vid="{B2D8F60F-0FCC-4516-A5CD-EA0EC5B30A29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2564</TotalTime>
  <Words>8</Words>
  <Application>Microsoft Office PowerPoint</Application>
  <PresentationFormat>Grand écran</PresentationFormat>
  <Paragraphs>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Londrina Solid</vt:lpstr>
      <vt:lpstr>Montserrat</vt:lpstr>
      <vt:lpstr>Montserrat Light</vt:lpstr>
      <vt:lpstr>Thème_AAF_V1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Quentin</dc:creator>
  <cp:lastModifiedBy>Quentin</cp:lastModifiedBy>
  <cp:revision>142</cp:revision>
  <dcterms:created xsi:type="dcterms:W3CDTF">2021-06-30T08:12:59Z</dcterms:created>
  <dcterms:modified xsi:type="dcterms:W3CDTF">2024-02-01T08:39:03Z</dcterms:modified>
</cp:coreProperties>
</file>